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9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98" r:id="rId3"/>
    <p:sldId id="480" r:id="rId4"/>
    <p:sldId id="519" r:id="rId5"/>
    <p:sldId id="520" r:id="rId6"/>
    <p:sldId id="521" r:id="rId7"/>
    <p:sldId id="522" r:id="rId8"/>
    <p:sldId id="523" r:id="rId9"/>
    <p:sldId id="258" r:id="rId1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4CD416"/>
    <a:srgbClr val="0000FF"/>
    <a:srgbClr val="66FFFF"/>
    <a:srgbClr val="A50021"/>
    <a:srgbClr val="339966"/>
    <a:srgbClr val="0099CC"/>
    <a:srgbClr val="FFFF00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510" autoAdjust="0"/>
  </p:normalViewPr>
  <p:slideViewPr>
    <p:cSldViewPr>
      <p:cViewPr>
        <p:scale>
          <a:sx n="66" d="100"/>
          <a:sy n="66" d="100"/>
        </p:scale>
        <p:origin x="-159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fld id="{EE8CC07E-E172-4049-BFDA-CF7E5DF428B9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fld id="{C44548DC-D084-4332-B58D-586812ED2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439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/>
          <a:lstStyle>
            <a:lvl1pPr algn="r">
              <a:defRPr sz="1200"/>
            </a:lvl1pPr>
          </a:lstStyle>
          <a:p>
            <a:pPr>
              <a:defRPr/>
            </a:pPr>
            <a:fld id="{F62AFDA6-D678-4C83-A105-0F4D1D57579B}" type="datetimeFigureOut">
              <a:rPr lang="en-US"/>
              <a:pPr>
                <a:defRPr/>
              </a:pPr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9" rIns="91436" bIns="4571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36" tIns="45719" rIns="91436" bIns="45719" rtlCol="0" anchor="b"/>
          <a:lstStyle>
            <a:lvl1pPr algn="r">
              <a:defRPr sz="1200"/>
            </a:lvl1pPr>
          </a:lstStyle>
          <a:p>
            <a:pPr>
              <a:defRPr/>
            </a:pPr>
            <a:fld id="{F40B32BC-59CB-4789-9A23-31991463F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819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B32BC-59CB-4789-9A23-31991463F1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602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B32BC-59CB-4789-9A23-31991463F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43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B32BC-59CB-4789-9A23-31991463F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99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B32BC-59CB-4789-9A23-31991463F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06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B32BC-59CB-4789-9A23-31991463F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90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0B32BC-59CB-4789-9A23-31991463F1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12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0159-471F-416D-97B2-CAAD56BD5BD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BA65F-C92E-4128-9786-1DAC133B136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AA4F-519F-4F94-AB56-B7D82F89DF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93B8-8A2A-413E-8553-BF543D3236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D0A82-E86B-49C0-A3C1-6AA083A5287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220C-B864-4535-AF66-363845D43CE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DB0D-F5B7-41CC-9E2E-E952FB50953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50AF-7951-410D-8D32-0D19BC47285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9800-8157-4A54-BB62-4AB140854D2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3D40-69C4-4621-B221-A4C39B3D9D0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EBDE-8680-4180-A772-ACA23AEED29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ABF835-3857-466F-BCDD-F2E6C6770F7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khtlmn@hcm.vnn.vn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siwrr.org.v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/>
          <p:cNvSpPr>
            <a:spLocks noChangeArrowheads="1"/>
          </p:cNvSpPr>
          <p:nvPr/>
        </p:nvSpPr>
        <p:spPr bwMode="auto">
          <a:xfrm>
            <a:off x="0" y="3253522"/>
            <a:ext cx="9144000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INSTALLING CAMERA SYSTEM FOR MONITORING </a:t>
            </a:r>
            <a:r>
              <a:rPr lang="en-GB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ON </a:t>
            </a:r>
            <a:r>
              <a:rPr lang="en-GB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MORPHOLOGICAL CHANGES OF THE </a:t>
            </a:r>
            <a:r>
              <a:rPr lang="en-GB" sz="2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LMDCZ</a:t>
            </a:r>
            <a:endParaRPr lang="fr-FR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6093296"/>
            <a:ext cx="3051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Presenter: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Nguyen Minh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4247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b="1" u="sng" dirty="0" smtClean="0">
                <a:ln w="11430"/>
                <a:solidFill>
                  <a:srgbClr val="4CD41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PROJECT</a:t>
            </a:r>
            <a:r>
              <a:rPr lang="en-US" b="1" dirty="0" smtClean="0">
                <a:ln w="11430"/>
                <a:solidFill>
                  <a:srgbClr val="4CD41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STUDY ON THE EROSION PROCESS AND THE MEASURES FOR PROTECTING THE LOWER MEKONG DELTA COASTAL ZONES FROM EROSION</a:t>
            </a:r>
            <a:endParaRPr lang="en-US" b="1" dirty="0">
              <a:ln w="11430"/>
              <a:solidFill>
                <a:srgbClr val="4CD41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2123728" y="1061598"/>
            <a:ext cx="5093812" cy="990600"/>
            <a:chOff x="1535588" y="5548134"/>
            <a:chExt cx="6257217" cy="1193983"/>
          </a:xfrm>
        </p:grpSpPr>
        <p:pic>
          <p:nvPicPr>
            <p:cNvPr id="7" name="Picture 7" descr="http://t0.gstatic.com/images?q=tbn:ANd9GcQo85TE7WqPGQTigZtOoadCWlocBQNVyGN3b-YXL0SBsfIYU_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588" y="6032505"/>
              <a:ext cx="990600" cy="70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 descr="Description: E:\SIWRR\Mau Bia-VBan ISO\PKH\LOGO SIWRR\LOGO Fina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517" y="5838829"/>
              <a:ext cx="903288" cy="90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519" y="5548134"/>
              <a:ext cx="1252537" cy="104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Untitl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6403"/>
            <a:ext cx="7581928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OBJECTIVES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15616" y="980728"/>
            <a:ext cx="76168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1950" algn="just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The monitoring on morphological changes of the </a:t>
            </a:r>
            <a:r>
              <a:rPr lang="en-GB" dirty="0" err="1"/>
              <a:t>LMDCZ</a:t>
            </a:r>
            <a:r>
              <a:rPr lang="en-GB" dirty="0"/>
              <a:t> and on the wave propagation will be done with the help of camera </a:t>
            </a:r>
            <a:r>
              <a:rPr lang="en-GB" dirty="0" smtClean="0"/>
              <a:t>technique.</a:t>
            </a:r>
            <a:endParaRPr lang="vi-VN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37568" y="1872706"/>
            <a:ext cx="758192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kern="0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TASKS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14923" y="2402185"/>
            <a:ext cx="761682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b="0" dirty="0"/>
              <a:t>S</a:t>
            </a:r>
            <a:r>
              <a:rPr lang="en-US" b="0" dirty="0" smtClean="0"/>
              <a:t>urvey </a:t>
            </a:r>
            <a:r>
              <a:rPr lang="en-US" b="0" dirty="0"/>
              <a:t>field conditions at Ca Mau and Tien </a:t>
            </a:r>
            <a:r>
              <a:rPr lang="en-US" b="0" dirty="0" err="1"/>
              <a:t>Giang</a:t>
            </a:r>
            <a:r>
              <a:rPr lang="en-US" b="0" dirty="0"/>
              <a:t> Provinces for camera </a:t>
            </a:r>
            <a:r>
              <a:rPr lang="en-US" b="0" dirty="0" smtClean="0"/>
              <a:t>installation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b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Select characteristic of camera and design configuration of stations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b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Prepare bidding documents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b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Select contractors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b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Construction and  equipment installation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b="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Training on camera image 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analysis </a:t>
            </a:r>
            <a:r>
              <a:rPr lang="en-US" b="0" dirty="0" smtClean="0">
                <a:solidFill>
                  <a:srgbClr val="000000"/>
                </a:solidFill>
                <a:cs typeface="Times New Roman" pitchFamily="18" charset="0"/>
              </a:rPr>
              <a:t>technique</a:t>
            </a:r>
            <a:endParaRPr lang="vi-VN" b="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6142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Untit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4325" y="1412776"/>
            <a:ext cx="782149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90600" y="71414"/>
            <a:ext cx="758192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FIELD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SURVEY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91344" y="752428"/>
            <a:ext cx="7616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b="0" dirty="0" smtClean="0"/>
              <a:t>2 times: visited on the field to Tien </a:t>
            </a:r>
            <a:r>
              <a:rPr lang="en-US" b="0" dirty="0" err="1" smtClean="0"/>
              <a:t>Giang</a:t>
            </a:r>
            <a:r>
              <a:rPr lang="en-US" b="0" dirty="0" smtClean="0"/>
              <a:t> and Ca Mau (8-9 Sept, 2016 and 2-3 March, 2017)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8506" y="2938962"/>
            <a:ext cx="5515494" cy="3933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2" y="2915535"/>
            <a:ext cx="4745543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271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Untit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4325" y="1412776"/>
            <a:ext cx="782149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90600" y="71414"/>
            <a:ext cx="758192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CA MAU Province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55" y="681014"/>
            <a:ext cx="3917936" cy="3457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3167" y="672630"/>
            <a:ext cx="4114278" cy="3457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544" y="3601042"/>
            <a:ext cx="4855589" cy="3237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16549"/>
            <a:ext cx="4369544" cy="32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003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Untit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4325" y="1412776"/>
            <a:ext cx="782149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90600" y="71414"/>
            <a:ext cx="758192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Go Cong, Tien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Giang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Province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2737" y="790115"/>
            <a:ext cx="4776237" cy="31841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974" y="790114"/>
            <a:ext cx="4539521" cy="30263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8973" y="3783803"/>
            <a:ext cx="4718417" cy="31456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759" y="3789040"/>
            <a:ext cx="4539521" cy="30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3368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Untit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4325" y="1412776"/>
            <a:ext cx="782149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90600" y="71414"/>
            <a:ext cx="758192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CAMERA CHARACTERISTIC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91344" y="752428"/>
            <a:ext cx="8121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n-US" dirty="0" err="1" smtClean="0"/>
              <a:t>VIVOTEK</a:t>
            </a:r>
            <a:r>
              <a:rPr lang="en-US" dirty="0" smtClean="0"/>
              <a:t> CAMERA </a:t>
            </a:r>
            <a:r>
              <a:rPr lang="en-US" dirty="0" err="1" smtClean="0"/>
              <a:t>IB9381-H</a:t>
            </a:r>
            <a:r>
              <a:rPr lang="en-US" b="0" dirty="0" err="1" smtClean="0"/>
              <a:t>T</a:t>
            </a:r>
            <a:r>
              <a:rPr lang="en-US" b="0" dirty="0" smtClean="0"/>
              <a:t>: </a:t>
            </a:r>
            <a:r>
              <a:rPr lang="en-US" b="0" dirty="0" err="1" smtClean="0"/>
              <a:t>5MP</a:t>
            </a:r>
            <a:r>
              <a:rPr lang="en-US" b="0" dirty="0" smtClean="0"/>
              <a:t>, Maximum resolution 2560 x 1920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796" y="1343025"/>
            <a:ext cx="4552950" cy="5514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48" y="2095219"/>
            <a:ext cx="37623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860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Untit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4325" y="1412776"/>
            <a:ext cx="782149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990600" y="71414"/>
            <a:ext cx="758192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CONFIGURATION OF STATION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7" y="655880"/>
            <a:ext cx="4904003" cy="610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4212" y="2982349"/>
            <a:ext cx="1270064" cy="1016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7"/>
          <a:stretch/>
        </p:blipFill>
        <p:spPr>
          <a:xfrm>
            <a:off x="7101628" y="4005064"/>
            <a:ext cx="1664282" cy="1369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9938" y="2889701"/>
            <a:ext cx="1109632" cy="720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0" t="12760" r="10020" b="22069"/>
          <a:stretch/>
        </p:blipFill>
        <p:spPr>
          <a:xfrm>
            <a:off x="6456239" y="750614"/>
            <a:ext cx="2687761" cy="171039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100392" y="2461007"/>
            <a:ext cx="0" cy="5213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28384" y="3533327"/>
            <a:ext cx="0" cy="5213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66843" y="3265925"/>
            <a:ext cx="823614" cy="78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18078" y="418143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5311" y="524605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74448" y="346341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charger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44276" y="202589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0077" y="5673142"/>
            <a:ext cx="4044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Data collection:</a:t>
            </a:r>
          </a:p>
          <a:p>
            <a:r>
              <a:rPr lang="en-US" dirty="0" smtClean="0"/>
              <a:t>Go Cong: manual, using USB storage</a:t>
            </a:r>
          </a:p>
          <a:p>
            <a:r>
              <a:rPr lang="en-US" dirty="0" smtClean="0"/>
              <a:t>Ca Mau: via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1488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Untitl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66403"/>
            <a:ext cx="7581928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SCHEDULE 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-216535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4081391"/>
              </p:ext>
            </p:extLst>
          </p:nvPr>
        </p:nvGraphicFramePr>
        <p:xfrm>
          <a:off x="251519" y="1397000"/>
          <a:ext cx="856895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238"/>
                <a:gridCol w="5244450"/>
                <a:gridCol w="23802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Task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Go</a:t>
                      </a:r>
                      <a:r>
                        <a:rPr lang="en-US" sz="2400" b="1" baseline="0" dirty="0" smtClean="0"/>
                        <a:t> Cong, Tien </a:t>
                      </a:r>
                      <a:r>
                        <a:rPr lang="en-US" sz="2400" b="1" baseline="0" dirty="0" err="1" smtClean="0"/>
                        <a:t>Giang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Province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 Construction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20/04/2017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- Camera installation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21-23/04/2017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Ca Mau Province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Contractor selection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24/04/2017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 Construction &amp; installation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08/5/2017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Training camera image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analysis technique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01-07/05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/2017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4257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051720" y="2404974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30000"/>
              </a:spcBef>
              <a:spcAft>
                <a:spcPct val="5000"/>
              </a:spcAft>
            </a:pPr>
            <a:r>
              <a:rPr lang="en-US" sz="3600" b="1" i="1" dirty="0" smtClean="0">
                <a:solidFill>
                  <a:srgbClr val="FF0000"/>
                </a:solidFill>
              </a:rPr>
              <a:t>THANK YOU FOR YOUR ATTENTION!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305050" y="5273675"/>
            <a:ext cx="6553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VIỆN KHOA HỌC THỦY LỢI MIỀN NAM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1600" b="1" dirty="0" err="1">
                <a:solidFill>
                  <a:srgbClr val="0070C0"/>
                </a:solidFill>
              </a:rPr>
              <a:t>Địa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chỉ</a:t>
            </a:r>
            <a:r>
              <a:rPr lang="en-US" sz="1600" dirty="0">
                <a:solidFill>
                  <a:srgbClr val="0070C0"/>
                </a:solidFill>
              </a:rPr>
              <a:t>: 658 </a:t>
            </a:r>
            <a:r>
              <a:rPr lang="en-US" sz="1600" dirty="0" err="1">
                <a:solidFill>
                  <a:srgbClr val="0070C0"/>
                </a:solidFill>
              </a:rPr>
              <a:t>Võ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Văn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Kiệt</a:t>
            </a:r>
            <a:r>
              <a:rPr lang="en-US" sz="1600" dirty="0" smtClean="0">
                <a:solidFill>
                  <a:srgbClr val="0070C0"/>
                </a:solidFill>
              </a:rPr>
              <a:t>. </a:t>
            </a:r>
            <a:r>
              <a:rPr lang="en-US" sz="1600" dirty="0" err="1">
                <a:solidFill>
                  <a:srgbClr val="0070C0"/>
                </a:solidFill>
              </a:rPr>
              <a:t>Phường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1. </a:t>
            </a:r>
            <a:r>
              <a:rPr lang="en-US" sz="1600" dirty="0" err="1">
                <a:solidFill>
                  <a:srgbClr val="0070C0"/>
                </a:solidFill>
              </a:rPr>
              <a:t>Quận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5. </a:t>
            </a:r>
            <a:r>
              <a:rPr lang="en-US" sz="1600" dirty="0">
                <a:solidFill>
                  <a:srgbClr val="0070C0"/>
                </a:solidFill>
              </a:rPr>
              <a:t>TP. </a:t>
            </a:r>
            <a:r>
              <a:rPr lang="en-US" sz="1600" dirty="0" err="1">
                <a:solidFill>
                  <a:srgbClr val="0070C0"/>
                </a:solidFill>
              </a:rPr>
              <a:t>Hồ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Chí</a:t>
            </a:r>
            <a:r>
              <a:rPr lang="en-US" sz="1600" dirty="0">
                <a:solidFill>
                  <a:srgbClr val="0070C0"/>
                </a:solidFill>
              </a:rPr>
              <a:t> Minh</a:t>
            </a:r>
          </a:p>
          <a:p>
            <a:r>
              <a:rPr lang="en-US" sz="1600" b="1" dirty="0" err="1">
                <a:solidFill>
                  <a:srgbClr val="0070C0"/>
                </a:solidFill>
              </a:rPr>
              <a:t>Điện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thoại</a:t>
            </a:r>
            <a:r>
              <a:rPr lang="en-US" sz="1600" dirty="0">
                <a:solidFill>
                  <a:srgbClr val="0070C0"/>
                </a:solidFill>
              </a:rPr>
              <a:t>: </a:t>
            </a:r>
            <a:r>
              <a:rPr lang="en-US" sz="1600" dirty="0" smtClean="0">
                <a:solidFill>
                  <a:srgbClr val="0070C0"/>
                </a:solidFill>
              </a:rPr>
              <a:t>(08) 39.23.83.20 – 38.38.09.89      </a:t>
            </a:r>
            <a:r>
              <a:rPr lang="en-US" sz="1600" dirty="0">
                <a:solidFill>
                  <a:srgbClr val="0070C0"/>
                </a:solidFill>
              </a:rPr>
              <a:t>Fax: </a:t>
            </a:r>
            <a:r>
              <a:rPr lang="en-US" sz="1600" dirty="0" smtClean="0">
                <a:solidFill>
                  <a:srgbClr val="0070C0"/>
                </a:solidFill>
              </a:rPr>
              <a:t>(08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r>
              <a:rPr lang="en-US" sz="1600" dirty="0" smtClean="0">
                <a:solidFill>
                  <a:srgbClr val="0070C0"/>
                </a:solidFill>
              </a:rPr>
              <a:t> 39.23.50.28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Email</a:t>
            </a:r>
            <a:r>
              <a:rPr lang="en-US" sz="1600" dirty="0">
                <a:solidFill>
                  <a:srgbClr val="0070C0"/>
                </a:solidFill>
              </a:rPr>
              <a:t>: </a:t>
            </a:r>
            <a:r>
              <a:rPr lang="en-US" sz="1600" u="sng" dirty="0" smtClean="0">
                <a:solidFill>
                  <a:srgbClr val="0070C0"/>
                </a:solidFill>
                <a:hlinkClick r:id="rId3"/>
              </a:rPr>
              <a:t>vkhtlmn@hcm.vnn.vn</a:t>
            </a:r>
            <a:r>
              <a:rPr lang="en-US" sz="1600" dirty="0" smtClean="0">
                <a:solidFill>
                  <a:srgbClr val="0070C0"/>
                </a:solidFill>
              </a:rPr>
              <a:t>       </a:t>
            </a:r>
            <a:r>
              <a:rPr lang="en-US" sz="1600" b="1" dirty="0">
                <a:solidFill>
                  <a:srgbClr val="0070C0"/>
                </a:solidFill>
              </a:rPr>
              <a:t>Website</a:t>
            </a:r>
            <a:r>
              <a:rPr lang="en-US" sz="1600" dirty="0">
                <a:solidFill>
                  <a:srgbClr val="0070C0"/>
                </a:solidFill>
              </a:rPr>
              <a:t>: </a:t>
            </a:r>
            <a:r>
              <a:rPr lang="en-US" sz="1600" u="sng" dirty="0">
                <a:solidFill>
                  <a:srgbClr val="0070C0"/>
                </a:solidFill>
                <a:hlinkClick r:id="rId4"/>
              </a:rPr>
              <a:t>http://www.siwrr.org.vn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11" name="Picture 10" descr="logo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73675"/>
            <a:ext cx="1693490" cy="12516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70269" y="6459022"/>
            <a:ext cx="1576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ISO 9001:2008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7349</TotalTime>
  <Words>273</Words>
  <Application>Microsoft Office PowerPoint</Application>
  <PresentationFormat>On-screen Show (4:3)</PresentationFormat>
  <Paragraphs>57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Modèle par défaut</vt:lpstr>
      <vt:lpstr>Slide 1</vt:lpstr>
      <vt:lpstr>OBJECTIVES</vt:lpstr>
      <vt:lpstr>Slide 3</vt:lpstr>
      <vt:lpstr>Slide 4</vt:lpstr>
      <vt:lpstr>Slide 5</vt:lpstr>
      <vt:lpstr>Slide 6</vt:lpstr>
      <vt:lpstr>Slide 7</vt:lpstr>
      <vt:lpstr>SCHEDULE </vt:lpstr>
      <vt:lpstr>Slide 9</vt:lpstr>
    </vt:vector>
  </TitlesOfParts>
  <Company>Party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Ric</dc:creator>
  <cp:lastModifiedBy>admin</cp:lastModifiedBy>
  <cp:revision>387</cp:revision>
  <cp:lastPrinted>2015-04-25T08:14:08Z</cp:lastPrinted>
  <dcterms:created xsi:type="dcterms:W3CDTF">2008-05-06T17:35:57Z</dcterms:created>
  <dcterms:modified xsi:type="dcterms:W3CDTF">2017-04-12T13:57:43Z</dcterms:modified>
</cp:coreProperties>
</file>